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72" r:id="rId1"/>
  </p:sldMasterIdLst>
  <p:notesMasterIdLst>
    <p:notesMasterId r:id="rId17"/>
  </p:notesMasterIdLst>
  <p:sldIdLst>
    <p:sldId id="256" r:id="rId2"/>
    <p:sldId id="265" r:id="rId3"/>
    <p:sldId id="257" r:id="rId4"/>
    <p:sldId id="259" r:id="rId5"/>
    <p:sldId id="258" r:id="rId6"/>
    <p:sldId id="260" r:id="rId7"/>
    <p:sldId id="261" r:id="rId8"/>
    <p:sldId id="266" r:id="rId9"/>
    <p:sldId id="263" r:id="rId10"/>
    <p:sldId id="264" r:id="rId11"/>
    <p:sldId id="267" r:id="rId12"/>
    <p:sldId id="268" r:id="rId13"/>
    <p:sldId id="270" r:id="rId14"/>
    <p:sldId id="269" r:id="rId15"/>
    <p:sldId id="262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User" initials="U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2" d="100"/>
          <a:sy n="72" d="100"/>
        </p:scale>
        <p:origin x="1326" y="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A9A52-5AC4-4D62-A3C2-351B582ABECD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6F726B-8C71-42CC-A4EB-92670D1385A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0984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76F726B-8C71-42CC-A4EB-92670D1385AD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8771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3C2C7557-D286-4A7D-8A1E-A140807D9EAA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F15C1D75-5387-4884-91DE-D39797F78862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73" r:id="rId1"/>
    <p:sldLayoutId id="2147484274" r:id="rId2"/>
    <p:sldLayoutId id="2147484275" r:id="rId3"/>
    <p:sldLayoutId id="2147484276" r:id="rId4"/>
    <p:sldLayoutId id="2147484277" r:id="rId5"/>
    <p:sldLayoutId id="2147484278" r:id="rId6"/>
    <p:sldLayoutId id="2147484279" r:id="rId7"/>
    <p:sldLayoutId id="2147484280" r:id="rId8"/>
    <p:sldLayoutId id="2147484281" r:id="rId9"/>
    <p:sldLayoutId id="2147484282" r:id="rId10"/>
    <p:sldLayoutId id="2147484283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1981" y="2218010"/>
            <a:ext cx="740664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>           </a:t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b="1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sz="4800" dirty="0" smtClean="0">
                <a:solidFill>
                  <a:schemeClr val="tx2"/>
                </a:solidFill>
                <a:latin typeface="Adobe Garamond Pro Bold" pitchFamily="18" charset="0"/>
              </a:rPr>
              <a:t> </a:t>
            </a:r>
            <a:br>
              <a:rPr lang="en-US" sz="4800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sz="4900" b="1" dirty="0" smtClean="0">
                <a:solidFill>
                  <a:srgbClr val="C00000"/>
                </a:solidFill>
                <a:latin typeface="Adobe Garamond Pro Bold" pitchFamily="18" charset="0"/>
              </a:rPr>
              <a:t>Blood Donation Application</a:t>
            </a:r>
            <a:endParaRPr lang="en-US" sz="4900" b="1" dirty="0">
              <a:solidFill>
                <a:schemeClr val="accent3"/>
              </a:solidFill>
              <a:latin typeface="Adobe Garamond Pro Bold" pitchFamily="18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19800" y="4572000"/>
            <a:ext cx="2934135" cy="2133600"/>
          </a:xfrm>
        </p:spPr>
        <p:txBody>
          <a:bodyPr>
            <a:normAutofit/>
          </a:bodyPr>
          <a:lstStyle/>
          <a:p>
            <a:r>
              <a:rPr lang="en-US" sz="2800" i="1" dirty="0" smtClean="0"/>
              <a:t>Submitted By:</a:t>
            </a:r>
          </a:p>
          <a:p>
            <a:r>
              <a:rPr lang="en-US" sz="2800" i="1" dirty="0" smtClean="0"/>
              <a:t>Maruthi . K.M</a:t>
            </a:r>
          </a:p>
          <a:p>
            <a:r>
              <a:rPr lang="en-US" sz="2800" i="1" dirty="0" smtClean="0"/>
              <a:t>Megha R Jain</a:t>
            </a:r>
          </a:p>
          <a:p>
            <a:r>
              <a:rPr lang="en-US" sz="2800" i="1" dirty="0" smtClean="0"/>
              <a:t>Keerthi.P</a:t>
            </a:r>
          </a:p>
          <a:p>
            <a:endParaRPr lang="en-US" sz="2800" i="1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838200" y="365263"/>
            <a:ext cx="7406640" cy="1143000"/>
          </a:xfrm>
          <a:prstGeom prst="rect">
            <a:avLst/>
          </a:prstGeom>
          <a:ln>
            <a:noFill/>
          </a:ln>
        </p:spPr>
        <p:txBody>
          <a:bodyPr vert="horz" lIns="0" tIns="0" rIns="18288" bIns="0" anchor="b">
            <a:normAutofit fontScale="25000" lnSpcReduction="20000"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 eaLnBrk="1" latinLnBrk="0" hangingPunct="1">
              <a:spcBef>
                <a:spcPct val="0"/>
              </a:spcBef>
              <a:buNone/>
              <a:defRPr kumimoji="0" sz="5600" b="1" kern="1200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>           </a:t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  <a:t/>
            </a:r>
            <a:br>
              <a:rPr lang="en-US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sz="4800" dirty="0" smtClean="0">
                <a:solidFill>
                  <a:schemeClr val="tx2"/>
                </a:solidFill>
                <a:latin typeface="Adobe Garamond Pro Bold" pitchFamily="18" charset="0"/>
              </a:rPr>
              <a:t> </a:t>
            </a:r>
            <a:br>
              <a:rPr lang="en-US" sz="4800" dirty="0" smtClean="0">
                <a:solidFill>
                  <a:schemeClr val="tx2"/>
                </a:solidFill>
                <a:latin typeface="Adobe Garamond Pro Bold" pitchFamily="18" charset="0"/>
              </a:rPr>
            </a:br>
            <a:r>
              <a:rPr lang="en-US" sz="4900" dirty="0" smtClean="0">
                <a:solidFill>
                  <a:schemeClr val="accent3"/>
                </a:solidFill>
                <a:latin typeface="Adobe Garamond Pro Bold" pitchFamily="18" charset="0"/>
              </a:rPr>
              <a:t>.</a:t>
            </a:r>
            <a:endParaRPr lang="en-US" sz="4900" dirty="0">
              <a:solidFill>
                <a:schemeClr val="accent3"/>
              </a:solidFill>
              <a:latin typeface="Adobe Garamond Pro Bold" pitchFamily="18" charset="0"/>
            </a:endParaRPr>
          </a:p>
        </p:txBody>
      </p:sp>
      <p:pic>
        <p:nvPicPr>
          <p:cNvPr id="2049" name="Picture 12" descr="logonew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62" y="220568"/>
            <a:ext cx="1102750" cy="1074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3" descr="final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5985" y="131793"/>
            <a:ext cx="1168015" cy="9487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970761" y="555211"/>
            <a:ext cx="7034939" cy="10464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Bapuji Educational Association (Regd)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Bapuji Institute of Engineering and Technology, Davangere </a:t>
            </a: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–</a:t>
            </a: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04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Department of </a:t>
            </a:r>
            <a:r>
              <a:rPr kumimoji="0" lang="en-US" sz="22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Computer</a:t>
            </a:r>
            <a:r>
              <a:rPr kumimoji="0" lang="en-US" sz="2000" b="1" i="1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Science &amp; Engineering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57200" y="4648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Guided By:</a:t>
            </a:r>
          </a:p>
          <a:p>
            <a:r>
              <a:rPr lang="en-US" dirty="0" smtClean="0"/>
              <a:t>Dr. Nirmala C R</a:t>
            </a:r>
          </a:p>
          <a:p>
            <a:r>
              <a:rPr lang="en-US" dirty="0" smtClean="0"/>
              <a:t>HOD </a:t>
            </a:r>
          </a:p>
          <a:p>
            <a:r>
              <a:rPr lang="en-US" dirty="0" smtClean="0"/>
              <a:t>CS&amp;E Department</a:t>
            </a:r>
          </a:p>
          <a:p>
            <a:endParaRPr lang="en-US" dirty="0"/>
          </a:p>
        </p:txBody>
      </p:sp>
    </p:spTree>
  </p:cSld>
  <p:clrMapOvr>
    <a:masterClrMapping/>
  </p:clrMapOvr>
  <p:transition>
    <p:fade thruBlk="1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399" y="6626"/>
            <a:ext cx="8149685" cy="40319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3276600"/>
            <a:ext cx="8149686" cy="3482472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525" y="152400"/>
            <a:ext cx="8229600" cy="896112"/>
          </a:xfrm>
        </p:spPr>
        <p:txBody>
          <a:bodyPr>
            <a:normAutofit/>
          </a:bodyPr>
          <a:lstStyle/>
          <a:p>
            <a:r>
              <a:rPr lang="en-US" sz="4000" u="sng" dirty="0" smtClean="0">
                <a:solidFill>
                  <a:srgbClr val="7030A0"/>
                </a:solidFill>
              </a:rPr>
              <a:t>Screenshots of Individual User</a:t>
            </a:r>
            <a:endParaRPr lang="en-US" sz="4000" u="sng" dirty="0">
              <a:solidFill>
                <a:srgbClr val="7030A0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08" y="1315705"/>
            <a:ext cx="9044583" cy="5085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185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14" y="1"/>
            <a:ext cx="9147313" cy="434339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" y="3429000"/>
            <a:ext cx="9140686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2243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57" y="76200"/>
            <a:ext cx="9104243" cy="3657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00399"/>
            <a:ext cx="9144000" cy="3657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344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05287"/>
            <a:ext cx="9067800" cy="38361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130"/>
            <a:ext cx="9067800" cy="3090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5748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04800" y="685800"/>
            <a:ext cx="8229600" cy="685800"/>
          </a:xfrm>
        </p:spPr>
        <p:txBody>
          <a:bodyPr/>
          <a:lstStyle/>
          <a:p>
            <a:r>
              <a:rPr lang="en-US" sz="4000" u="sng" dirty="0" smtClean="0">
                <a:solidFill>
                  <a:srgbClr val="7030A0"/>
                </a:solidFill>
              </a:rPr>
              <a:t>Conclusion:</a:t>
            </a:r>
            <a:endParaRPr lang="en-US" sz="4000" u="sng" dirty="0">
              <a:solidFill>
                <a:srgbClr val="7030A0"/>
              </a:solidFill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228600" y="1981200"/>
            <a:ext cx="8229600" cy="438912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We can conclude by saying that Blood Donor Web Application that helps Blood Bank and Acceptors who look for Donors in their nearby area and required Blood in quick time.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Helps to access the nearby Blood Banks to the common User.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920" y="838200"/>
            <a:ext cx="7498080" cy="685800"/>
          </a:xfrm>
        </p:spPr>
        <p:txBody>
          <a:bodyPr>
            <a:normAutofit fontScale="90000"/>
          </a:bodyPr>
          <a:lstStyle/>
          <a:p>
            <a:r>
              <a:rPr lang="en-US" b="1" u="sng" dirty="0" smtClean="0"/>
              <a:t>Contents:</a:t>
            </a:r>
            <a:endParaRPr lang="en-US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4400" y="1905000"/>
            <a:ext cx="7790688" cy="4724400"/>
          </a:xfrm>
        </p:spPr>
        <p:txBody>
          <a:bodyPr/>
          <a:lstStyle/>
          <a:p>
            <a:r>
              <a:rPr lang="en-US" dirty="0" smtClean="0"/>
              <a:t>Introduction.</a:t>
            </a:r>
          </a:p>
          <a:p>
            <a:r>
              <a:rPr lang="en-US" dirty="0" smtClean="0"/>
              <a:t>Problem Definition of existing system.</a:t>
            </a:r>
          </a:p>
          <a:p>
            <a:r>
              <a:rPr lang="en-US" dirty="0" smtClean="0"/>
              <a:t>Scope &amp; Objectives.</a:t>
            </a:r>
          </a:p>
          <a:p>
            <a:r>
              <a:rPr lang="en-US" dirty="0" smtClean="0"/>
              <a:t>Proposed system &amp; its Benefits.</a:t>
            </a:r>
          </a:p>
          <a:p>
            <a:r>
              <a:rPr lang="en-US" dirty="0" smtClean="0"/>
              <a:t>Functional &amp; Nonfunctional Requirements.</a:t>
            </a:r>
          </a:p>
          <a:p>
            <a:r>
              <a:rPr lang="en-US" dirty="0" smtClean="0"/>
              <a:t>Screenshots</a:t>
            </a:r>
          </a:p>
          <a:p>
            <a:r>
              <a:rPr lang="en-US" dirty="0" smtClean="0"/>
              <a:t>Conclusion</a:t>
            </a:r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2920" y="304800"/>
            <a:ext cx="9052560" cy="1561306"/>
          </a:xfrm>
        </p:spPr>
        <p:txBody>
          <a:bodyPr>
            <a:normAutofit/>
          </a:bodyPr>
          <a:lstStyle/>
          <a:p>
            <a:r>
              <a:rPr lang="en-US" sz="4000" b="1" u="sng" dirty="0" smtClean="0"/>
              <a:t>Introduction:</a:t>
            </a:r>
            <a:br>
              <a:rPr lang="en-US" sz="4000" b="1" u="sng" dirty="0" smtClean="0"/>
            </a:br>
            <a:endParaRPr lang="en-US" sz="4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93792"/>
            <a:ext cx="8229600" cy="5464208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endParaRPr lang="en-US" sz="2400" dirty="0" smtClean="0">
              <a:solidFill>
                <a:schemeClr val="tx1">
                  <a:lumMod val="95000"/>
                </a:schemeClr>
              </a:solidFill>
              <a:latin typeface="Arial Rounded MT Bold" pitchFamily="34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rial Rounded MT Bold" pitchFamily="34" charset="0"/>
              </a:rPr>
              <a:t>Online Blood Donation management system is to create an  e-information about the donor and organization that are related to donating the blood 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rial Rounded MT Bold" pitchFamily="34" charset="0"/>
              </a:rPr>
              <a:t>Through this application , interested person can register himself with the system &amp; organizations can also register with the site.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>
                <a:solidFill>
                  <a:schemeClr val="tx1">
                    <a:lumMod val="95000"/>
                  </a:schemeClr>
                </a:solidFill>
                <a:latin typeface="Arial Rounded MT Bold" pitchFamily="34" charset="0"/>
              </a:rPr>
              <a:t>Moreover if any general consumer wants blood can  request online &amp;  can also take the help of this site.</a:t>
            </a:r>
          </a:p>
        </p:txBody>
      </p:sp>
    </p:spTree>
  </p:cSld>
  <p:clrMapOvr>
    <a:masterClrMapping/>
  </p:clrMapOvr>
  <p:transition>
    <p:wipe dir="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229600" cy="875506"/>
          </a:xfrm>
        </p:spPr>
        <p:txBody>
          <a:bodyPr>
            <a:noAutofit/>
          </a:bodyPr>
          <a:lstStyle/>
          <a:p>
            <a:r>
              <a:rPr lang="en-US" sz="4000" b="1" u="sng" dirty="0" smtClean="0"/>
              <a:t>Problem Definition of existing  system:</a:t>
            </a:r>
            <a:endParaRPr lang="en-US" sz="4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3400" y="1828800"/>
            <a:ext cx="8229600" cy="5388008"/>
          </a:xfrm>
          <a:ln>
            <a:noFill/>
          </a:ln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dirty="0" smtClean="0"/>
              <a:t>     Entering the details about the Blood groups, members, address etc. And tracking the data base is complicated when the details are maintained manually .</a:t>
            </a:r>
          </a:p>
          <a:p>
            <a:pPr>
              <a:buNone/>
            </a:pPr>
            <a:r>
              <a:rPr lang="en-US" sz="2400" b="1" dirty="0" smtClean="0">
                <a:solidFill>
                  <a:schemeClr val="accent6">
                    <a:lumMod val="40000"/>
                    <a:lumOff val="60000"/>
                  </a:schemeClr>
                </a:solidFill>
              </a:rPr>
              <a:t>     </a:t>
            </a:r>
            <a:r>
              <a:rPr lang="en-US" sz="2400" b="1" u="sng" dirty="0" smtClean="0">
                <a:solidFill>
                  <a:srgbClr val="FF0000"/>
                </a:solidFill>
              </a:rPr>
              <a:t>Limitations of Manual system: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It is time consuming.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It leads to error prone results.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It consumes lot of men power to better result.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It lacks of security 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Retrieval of data takes lots of time.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Reports takes time to reduce</a:t>
            </a:r>
          </a:p>
          <a:p>
            <a:pPr>
              <a:buNone/>
            </a:pPr>
            <a:r>
              <a:rPr lang="en-US" sz="2400" dirty="0" smtClean="0"/>
              <a:t> </a:t>
            </a:r>
            <a:endParaRPr lang="en-US" sz="24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304800"/>
            <a:ext cx="7409688" cy="762000"/>
          </a:xfrm>
        </p:spPr>
        <p:txBody>
          <a:bodyPr>
            <a:normAutofit/>
          </a:bodyPr>
          <a:lstStyle/>
          <a:p>
            <a:r>
              <a:rPr lang="en-US" sz="4000" b="1" u="sng" dirty="0" smtClean="0"/>
              <a:t>Scope &amp; Objectives:</a:t>
            </a:r>
            <a:endParaRPr lang="en-US" sz="4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24000"/>
            <a:ext cx="8610600" cy="45720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400" dirty="0" smtClean="0"/>
              <a:t> </a:t>
            </a:r>
            <a:r>
              <a:rPr lang="en-US" sz="2400" dirty="0"/>
              <a:t>The main objective of this </a:t>
            </a:r>
            <a:r>
              <a:rPr lang="en-US" sz="2400" dirty="0" smtClean="0"/>
              <a:t>project </a:t>
            </a:r>
            <a:r>
              <a:rPr lang="en-US" sz="2400" dirty="0"/>
              <a:t>is to support </a:t>
            </a:r>
            <a:r>
              <a:rPr lang="en-US" sz="2400" dirty="0" smtClean="0"/>
              <a:t>the people in </a:t>
            </a:r>
            <a:r>
              <a:rPr lang="en-US" sz="2400" dirty="0"/>
              <a:t>automated tracking of blood by giving city or Blood </a:t>
            </a:r>
            <a:r>
              <a:rPr lang="en-US" sz="2400" dirty="0" smtClean="0"/>
              <a:t>group.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 To maintain the donor details.</a:t>
            </a:r>
            <a:endParaRPr lang="en-US" sz="2400" u="sng" dirty="0" smtClean="0"/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To help the needy in Emergency via our Web Application.</a:t>
            </a:r>
          </a:p>
          <a:p>
            <a:pPr>
              <a:buNone/>
            </a:pPr>
            <a:endParaRPr lang="en-US" sz="2400" b="1" u="sng" dirty="0" smtClean="0">
              <a:solidFill>
                <a:schemeClr val="accent6"/>
              </a:solidFill>
            </a:endParaRPr>
          </a:p>
          <a:p>
            <a:pPr>
              <a:buNone/>
            </a:pPr>
            <a:r>
              <a:rPr lang="en-US" sz="2400" b="1" u="sng" dirty="0" smtClean="0">
                <a:solidFill>
                  <a:schemeClr val="accent6"/>
                </a:solidFill>
              </a:rPr>
              <a:t>Technologies</a:t>
            </a:r>
            <a:r>
              <a:rPr lang="en-US" sz="2400" b="1" dirty="0" smtClean="0"/>
              <a:t>  :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endParaRPr lang="en-US" sz="2400" b="1" dirty="0" smtClean="0">
              <a:solidFill>
                <a:schemeClr val="accent6">
                  <a:lumMod val="75000"/>
                </a:schemeClr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2400" b="1" dirty="0" smtClean="0">
                <a:solidFill>
                  <a:schemeClr val="accent6">
                    <a:lumMod val="75000"/>
                  </a:schemeClr>
                </a:solidFill>
              </a:rPr>
              <a:t>            </a:t>
            </a:r>
            <a:r>
              <a:rPr lang="en-US" sz="2400" b="1" dirty="0" smtClean="0"/>
              <a:t>Php</a:t>
            </a:r>
            <a:r>
              <a:rPr lang="en-US" sz="2400" b="1" dirty="0" smtClean="0"/>
              <a:t>, Html, Css, Javascript.</a:t>
            </a:r>
          </a:p>
          <a:p>
            <a:pPr>
              <a:buNone/>
            </a:pPr>
            <a:r>
              <a:rPr lang="en-US" sz="2400" b="1" dirty="0" smtClean="0"/>
              <a:t> </a:t>
            </a:r>
            <a:r>
              <a:rPr lang="en-US" sz="2400" b="1" u="sng" dirty="0" smtClean="0">
                <a:solidFill>
                  <a:schemeClr val="accent6"/>
                </a:solidFill>
              </a:rPr>
              <a:t>Services</a:t>
            </a:r>
            <a:r>
              <a:rPr lang="en-US" sz="2400" b="1" dirty="0" smtClean="0"/>
              <a:t> </a:t>
            </a:r>
            <a:r>
              <a:rPr lang="en-US" sz="2400" b="1" dirty="0" smtClean="0"/>
              <a:t>: </a:t>
            </a:r>
            <a:endParaRPr lang="en-US" sz="2400" b="1" dirty="0" smtClean="0"/>
          </a:p>
          <a:p>
            <a:pPr>
              <a:buNone/>
            </a:pPr>
            <a:r>
              <a:rPr lang="en-US" sz="2400" b="1" dirty="0" smtClean="0"/>
              <a:t>             Cleardb(database) , Monitoring &amp; Analytics.</a:t>
            </a:r>
            <a:endParaRPr lang="en-US" sz="2400" b="1" dirty="0" smtClean="0"/>
          </a:p>
          <a:p>
            <a:pPr marL="596646" indent="-514350">
              <a:buNone/>
            </a:pPr>
            <a:endParaRPr lang="en-US" sz="2400" b="1" dirty="0" smtClean="0"/>
          </a:p>
        </p:txBody>
      </p:sp>
    </p:spTree>
  </p:cSld>
  <p:clrMapOvr>
    <a:masterClrMapping/>
  </p:clrMapOvr>
  <p:transition>
    <p:cut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81000"/>
            <a:ext cx="8229600" cy="799306"/>
          </a:xfrm>
        </p:spPr>
        <p:txBody>
          <a:bodyPr>
            <a:normAutofit/>
          </a:bodyPr>
          <a:lstStyle/>
          <a:p>
            <a:r>
              <a:rPr lang="en-US" sz="4000" b="1" u="sng" dirty="0" smtClean="0"/>
              <a:t>Proposed System &amp; its Benefits.</a:t>
            </a:r>
            <a:endParaRPr lang="en-US" sz="4000" b="1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05000"/>
            <a:ext cx="8229600" cy="5083208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The system is used for maintaining availability of Blood &amp; the registered users.</a:t>
            </a:r>
          </a:p>
          <a:p>
            <a:pPr marL="0" indent="0">
              <a:buNone/>
            </a:pPr>
            <a:r>
              <a:rPr lang="en-US" sz="2400" dirty="0" smtClean="0"/>
              <a:t>There are two modules in this Project:  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b="1" dirty="0" smtClean="0">
                <a:solidFill>
                  <a:srgbClr val="002060"/>
                </a:solidFill>
              </a:rPr>
              <a:t>Donors :</a:t>
            </a:r>
            <a:r>
              <a:rPr lang="en-US" sz="2400" b="1" dirty="0">
                <a:solidFill>
                  <a:srgbClr val="002060"/>
                </a:solidFill>
              </a:rPr>
              <a:t> </a:t>
            </a:r>
            <a:r>
              <a:rPr lang="en-US" sz="2400" b="1" dirty="0" smtClean="0">
                <a:solidFill>
                  <a:srgbClr val="002060"/>
                </a:solidFill>
              </a:rPr>
              <a:t>Is the one who Donates the Blood.</a:t>
            </a:r>
          </a:p>
          <a:p>
            <a:pPr marL="457200" indent="-457200">
              <a:buFont typeface="+mj-lt"/>
              <a:buAutoNum type="arabicParenR"/>
            </a:pPr>
            <a:r>
              <a:rPr lang="en-US" sz="2400" b="1" dirty="0" smtClean="0">
                <a:solidFill>
                  <a:srgbClr val="002060"/>
                </a:solidFill>
              </a:rPr>
              <a:t> A</a:t>
            </a:r>
            <a:r>
              <a:rPr lang="en-US" sz="2400" b="1" dirty="0">
                <a:solidFill>
                  <a:srgbClr val="002060"/>
                </a:solidFill>
              </a:rPr>
              <a:t>cceptors: Is the one who </a:t>
            </a:r>
            <a:r>
              <a:rPr lang="en-US" sz="2400" b="1" dirty="0" smtClean="0">
                <a:solidFill>
                  <a:srgbClr val="002060"/>
                </a:solidFill>
              </a:rPr>
              <a:t>Receives </a:t>
            </a:r>
            <a:r>
              <a:rPr lang="en-US" sz="2400" b="1" dirty="0">
                <a:solidFill>
                  <a:srgbClr val="002060"/>
                </a:solidFill>
              </a:rPr>
              <a:t>the Blood.</a:t>
            </a:r>
            <a:endParaRPr lang="en-US" sz="2400" b="1" dirty="0" smtClean="0">
              <a:solidFill>
                <a:srgbClr val="002060"/>
              </a:solidFill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It overcomes emergency issues of Blood.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It Consumes less Man Power to give better result.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Retrieval Data at Faster Rate.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400" b="1" dirty="0" smtClean="0"/>
          </a:p>
          <a:p>
            <a:pPr>
              <a:buFont typeface="Wingdings" panose="05000000000000000000" pitchFamily="2" charset="2"/>
              <a:buChar char="q"/>
            </a:pPr>
            <a:endParaRPr lang="en-US" sz="2400" b="1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4800"/>
            <a:ext cx="7790688" cy="563562"/>
          </a:xfrm>
        </p:spPr>
        <p:txBody>
          <a:bodyPr>
            <a:noAutofit/>
          </a:bodyPr>
          <a:lstStyle/>
          <a:p>
            <a:r>
              <a:rPr lang="en-US" sz="4000" b="1" u="sng" dirty="0" smtClean="0"/>
              <a:t>Functional Requirements</a:t>
            </a:r>
            <a:r>
              <a:rPr lang="en-US" sz="4000" u="sng" dirty="0" smtClean="0"/>
              <a:t>:</a:t>
            </a:r>
            <a:endParaRPr lang="en-US" sz="40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3" y="990600"/>
            <a:ext cx="7714488" cy="3124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400" dirty="0" smtClean="0"/>
              <a:t>Blood Donor Registration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Change the Login Password of donor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 Update the Personal, Contact details by  donor himself.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Blood Bank Registration.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Blood Bank can Add Available Blood Groups .</a:t>
            </a:r>
          </a:p>
          <a:p>
            <a:pPr>
              <a:buFont typeface="Wingdings" pitchFamily="2" charset="2"/>
              <a:buChar char="q"/>
            </a:pPr>
            <a:r>
              <a:rPr lang="en-US" sz="2400" dirty="0" smtClean="0"/>
              <a:t>Admin can delete the information if </a:t>
            </a:r>
          </a:p>
          <a:p>
            <a:pPr>
              <a:buFont typeface="Wingdings" pitchFamily="2" charset="2"/>
              <a:buChar char="q"/>
            </a:pPr>
            <a:endParaRPr lang="en-US" sz="2400" dirty="0" smtClean="0"/>
          </a:p>
          <a:p>
            <a:pPr>
              <a:buFont typeface="Wingdings" pitchFamily="2" charset="2"/>
              <a:buChar char="q"/>
            </a:pPr>
            <a:endParaRPr lang="en-US" sz="2400" dirty="0" smtClean="0"/>
          </a:p>
          <a:p>
            <a:pPr>
              <a:buFont typeface="Wingdings" pitchFamily="2" charset="2"/>
              <a:buChar char="q"/>
            </a:pPr>
            <a:endParaRPr lang="en-US" sz="2400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69843" y="4038600"/>
            <a:ext cx="7498080" cy="715962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>
            <a:lvl1pPr algn="l" rtl="0" eaLnBrk="1" latinLnBrk="0" hangingPunct="1">
              <a:spcBef>
                <a:spcPct val="0"/>
              </a:spcBef>
              <a:buNone/>
              <a:defRPr kumimoji="0" sz="5000" b="0" kern="120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u="sng" dirty="0" smtClean="0"/>
              <a:t>Non</a:t>
            </a:r>
            <a:r>
              <a:rPr lang="en-US" sz="3200" b="1" u="sng" dirty="0" smtClean="0"/>
              <a:t> Functional Requirements:</a:t>
            </a:r>
            <a:endParaRPr lang="en-US" sz="3200" b="1" u="sng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63826" y="4899819"/>
            <a:ext cx="8229600" cy="1805781"/>
          </a:xfrm>
          <a:prstGeom prst="rect">
            <a:avLst/>
          </a:prstGeom>
        </p:spPr>
        <p:txBody>
          <a:bodyPr vert="horz">
            <a:normAutofit lnSpcReduction="10000"/>
          </a:bodyPr>
          <a:lstStyle>
            <a:lvl1pPr marL="274320" indent="-274320" algn="l" rtl="0" eaLnBrk="1" latinLnBrk="0" hangingPunct="1">
              <a:spcBef>
                <a:spcPct val="20000"/>
              </a:spcBef>
              <a:buClr>
                <a:schemeClr val="accent3"/>
              </a:buClr>
              <a:buSzPct val="95000"/>
              <a:buFont typeface="Wingdings 2"/>
              <a:buChar char=""/>
              <a:defRPr kumimoji="0"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0080" indent="-246888" algn="l" rtl="0" eaLnBrk="1" latinLnBrk="0" hangingPunct="1">
              <a:spcBef>
                <a:spcPct val="20000"/>
              </a:spcBef>
              <a:buClr>
                <a:schemeClr val="accent1"/>
              </a:buClr>
              <a:buSzPct val="85000"/>
              <a:buFont typeface="Wingdings 2"/>
              <a:buChar char="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-246888" algn="l" rtl="0" eaLnBrk="1" latinLnBrk="0" hangingPunct="1">
              <a:spcBef>
                <a:spcPct val="20000"/>
              </a:spcBef>
              <a:buClr>
                <a:schemeClr val="accent2"/>
              </a:buClr>
              <a:buSzPct val="70000"/>
              <a:buFont typeface="Wingdings 2"/>
              <a:buChar char=""/>
              <a:defRPr kumimoji="0"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720" indent="-210312" algn="l" rtl="0" eaLnBrk="1" latinLnBrk="0" hangingPunct="1">
              <a:spcBef>
                <a:spcPct val="20000"/>
              </a:spcBef>
              <a:buClr>
                <a:schemeClr val="accent3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63040" indent="-210312" algn="l" rtl="0" eaLnBrk="1" latinLnBrk="0" hangingPunct="1">
              <a:spcBef>
                <a:spcPct val="20000"/>
              </a:spcBef>
              <a:buClr>
                <a:schemeClr val="accent4"/>
              </a:buClr>
              <a:buSzPct val="65000"/>
              <a:buFont typeface="Wingdings 2"/>
              <a:buChar char="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37360" indent="-210312" algn="l" rtl="0" eaLnBrk="1" latinLnBrk="0" hangingPunct="1">
              <a:spcBef>
                <a:spcPct val="20000"/>
              </a:spcBef>
              <a:buClr>
                <a:schemeClr val="accent5"/>
              </a:buClr>
              <a:buSzPct val="80000"/>
              <a:buFont typeface="Wingdings 2"/>
              <a:buChar char="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20240" indent="-182880" algn="l" rtl="0" eaLnBrk="1" latinLnBrk="0" hangingPunct="1">
              <a:spcBef>
                <a:spcPct val="20000"/>
              </a:spcBef>
              <a:buClr>
                <a:schemeClr val="accent6"/>
              </a:buClr>
              <a:buSzPct val="80000"/>
              <a:buFont typeface="Wingdings 2"/>
              <a:buChar char=""/>
              <a:defRPr kumimoji="0"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9456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Char char="•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468880" indent="-182880" algn="l" rtl="0" eaLnBrk="1" latinLnBrk="0" hangingPunct="1">
              <a:spcBef>
                <a:spcPct val="20000"/>
              </a:spcBef>
              <a:buClr>
                <a:schemeClr val="tx2"/>
              </a:buClr>
              <a:buFontTx/>
              <a:buChar char="•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q"/>
            </a:pPr>
            <a:r>
              <a:rPr lang="en-US" sz="2400" dirty="0" smtClean="0"/>
              <a:t> In addition to describing the Functional requirements of the system, it will also provide non functional requirements. In practice this would include analysis of issues such as Availability ,Security &amp; Maintainability of blood.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4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487" y="228600"/>
            <a:ext cx="8229600" cy="591312"/>
          </a:xfrm>
        </p:spPr>
        <p:txBody>
          <a:bodyPr>
            <a:noAutofit/>
          </a:bodyPr>
          <a:lstStyle/>
          <a:p>
            <a:r>
              <a:rPr lang="en-US" sz="4000" u="sng" dirty="0" smtClean="0">
                <a:solidFill>
                  <a:srgbClr val="7030A0"/>
                </a:solidFill>
              </a:rPr>
              <a:t>Screenshot of Index page</a:t>
            </a:r>
            <a:endParaRPr lang="en-US" sz="4000" u="sng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24712"/>
            <a:ext cx="8458200" cy="5549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117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762000"/>
          </a:xfrm>
        </p:spPr>
        <p:txBody>
          <a:bodyPr>
            <a:normAutofit/>
          </a:bodyPr>
          <a:lstStyle/>
          <a:p>
            <a:r>
              <a:rPr lang="en-US" sz="4000" u="sng" dirty="0" smtClean="0">
                <a:solidFill>
                  <a:srgbClr val="7030A0"/>
                </a:solidFill>
              </a:rPr>
              <a:t>Screenshots of Blood Bank</a:t>
            </a:r>
            <a:endParaRPr lang="en-US" sz="4000" u="sng" dirty="0">
              <a:solidFill>
                <a:srgbClr val="7030A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13" y="762001"/>
            <a:ext cx="8917587" cy="3657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412" y="3631095"/>
            <a:ext cx="8917587" cy="3200401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E2D7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satMod val="105000"/>
                <a:alpha val="48000"/>
              </a:schemeClr>
            </a:outerShdw>
          </a:effectLst>
          <a:scene3d>
            <a:camera prst="orthographicFront" fov="0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867</TotalTime>
  <Words>497</Words>
  <Application>Microsoft Office PowerPoint</Application>
  <PresentationFormat>On-screen Show (4:3)</PresentationFormat>
  <Paragraphs>71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Adobe Garamond Pro Bold</vt:lpstr>
      <vt:lpstr>Arial</vt:lpstr>
      <vt:lpstr>Arial Rounded MT Bold</vt:lpstr>
      <vt:lpstr>Calibri</vt:lpstr>
      <vt:lpstr>Constantia</vt:lpstr>
      <vt:lpstr>Times New Roman</vt:lpstr>
      <vt:lpstr>Wingdings</vt:lpstr>
      <vt:lpstr>Wingdings 2</vt:lpstr>
      <vt:lpstr>Flow</vt:lpstr>
      <vt:lpstr>                   Blood Donation Application</vt:lpstr>
      <vt:lpstr>Contents:</vt:lpstr>
      <vt:lpstr>Introduction: </vt:lpstr>
      <vt:lpstr>Problem Definition of existing  system:</vt:lpstr>
      <vt:lpstr>Scope &amp; Objectives:</vt:lpstr>
      <vt:lpstr>Proposed System &amp; its Benefits.</vt:lpstr>
      <vt:lpstr>Functional Requirements:</vt:lpstr>
      <vt:lpstr>Screenshot of Index page</vt:lpstr>
      <vt:lpstr>Screenshots of Blood Bank</vt:lpstr>
      <vt:lpstr>PowerPoint Presentation</vt:lpstr>
      <vt:lpstr>Screenshots of Individual User</vt:lpstr>
      <vt:lpstr>PowerPoint Presentation</vt:lpstr>
      <vt:lpstr>PowerPoint Presentation</vt:lpstr>
      <vt:lpstr>PowerPoint Presentation</vt:lpstr>
      <vt:lpstr>Conclusion: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Raghu KM</cp:lastModifiedBy>
  <cp:revision>56</cp:revision>
  <dcterms:created xsi:type="dcterms:W3CDTF">2016-03-26T07:47:23Z</dcterms:created>
  <dcterms:modified xsi:type="dcterms:W3CDTF">2016-04-06T12:24:39Z</dcterms:modified>
</cp:coreProperties>
</file>

<file path=docProps/thumbnail.jpeg>
</file>